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8/22/2024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077F56-B20E-4CD3-89D3-83BB83B8F5B0}"/>
              </a:ext>
            </a:extLst>
          </p:cNvPr>
          <p:cNvSpPr>
            <a:spLocks noGrp="1"/>
          </p:cNvSpPr>
          <p:nvPr>
            <p:ph type="ctrTitle"/>
          </p:nvPr>
        </p:nvSpPr>
        <p:spPr/>
        <p:txBody>
          <a:bodyPr>
            <a:normAutofit/>
          </a:bodyPr>
          <a:lstStyle/>
          <a:p>
            <a:r>
              <a:rPr lang="es-AR" sz="7200" dirty="0"/>
              <a:t>ENSAYO</a:t>
            </a:r>
          </a:p>
        </p:txBody>
      </p:sp>
    </p:spTree>
    <p:extLst>
      <p:ext uri="{BB962C8B-B14F-4D97-AF65-F5344CB8AC3E}">
        <p14:creationId xmlns:p14="http://schemas.microsoft.com/office/powerpoint/2010/main" val="22674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BB49E5-8513-446D-8132-454B2C2724C6}"/>
              </a:ext>
            </a:extLst>
          </p:cNvPr>
          <p:cNvSpPr>
            <a:spLocks noGrp="1"/>
          </p:cNvSpPr>
          <p:nvPr>
            <p:ph type="title"/>
          </p:nvPr>
        </p:nvSpPr>
        <p:spPr>
          <a:xfrm>
            <a:off x="1962610" y="819419"/>
            <a:ext cx="8911687" cy="1280890"/>
          </a:xfrm>
        </p:spPr>
        <p:txBody>
          <a:bodyPr>
            <a:normAutofit fontScale="90000"/>
          </a:bodyPr>
          <a:lstStyle/>
          <a:p>
            <a:r>
              <a:rPr lang="es-ES" dirty="0"/>
              <a:t>Expone una interpretación personal sobre cualquier tema, sea filosófico, científico, histórico, literario, etc.</a:t>
            </a:r>
            <a:br>
              <a:rPr lang="es-ES" dirty="0"/>
            </a:br>
            <a:br>
              <a:rPr lang="es-ES" dirty="0"/>
            </a:br>
            <a:r>
              <a:rPr lang="es-ES" dirty="0"/>
              <a:t>No lo define el objeto sobre el cual se escribe sino la actitud del escritor ante el mismo; en el fondo, podría ser una hipótesis, una idea que se ensaya. </a:t>
            </a:r>
            <a:br>
              <a:rPr lang="es-ES" dirty="0"/>
            </a:br>
            <a:br>
              <a:rPr lang="es-ES" dirty="0"/>
            </a:br>
            <a:r>
              <a:rPr lang="es-ES" dirty="0"/>
              <a:t>Es producto de largas reflexiones, lo esencial es su sentido de exploración, su audacia y originalidad.</a:t>
            </a:r>
            <a:br>
              <a:rPr lang="es-AR" dirty="0"/>
            </a:br>
            <a:endParaRPr lang="es-AR" dirty="0"/>
          </a:p>
        </p:txBody>
      </p:sp>
    </p:spTree>
    <p:extLst>
      <p:ext uri="{BB962C8B-B14F-4D97-AF65-F5344CB8AC3E}">
        <p14:creationId xmlns:p14="http://schemas.microsoft.com/office/powerpoint/2010/main" val="101073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7B34A1-517B-41C8-8ADF-77F44C1E9792}"/>
              </a:ext>
            </a:extLst>
          </p:cNvPr>
          <p:cNvSpPr>
            <a:spLocks noGrp="1"/>
          </p:cNvSpPr>
          <p:nvPr>
            <p:ph type="title"/>
          </p:nvPr>
        </p:nvSpPr>
        <p:spPr>
          <a:xfrm>
            <a:off x="1328582" y="216913"/>
            <a:ext cx="8915399" cy="860400"/>
          </a:xfrm>
        </p:spPr>
        <p:txBody>
          <a:bodyPr/>
          <a:lstStyle/>
          <a:p>
            <a:r>
              <a:rPr lang="es-MX" dirty="0"/>
              <a:t>TIPOS DE ENSAYO</a:t>
            </a:r>
            <a:endParaRPr lang="es-AR" dirty="0"/>
          </a:p>
        </p:txBody>
      </p:sp>
      <p:sp>
        <p:nvSpPr>
          <p:cNvPr id="3" name="Marcador de texto 2">
            <a:extLst>
              <a:ext uri="{FF2B5EF4-FFF2-40B4-BE49-F238E27FC236}">
                <a16:creationId xmlns:a16="http://schemas.microsoft.com/office/drawing/2014/main" id="{30D42B5F-4DE7-4910-B248-F5A9DDF84923}"/>
              </a:ext>
            </a:extLst>
          </p:cNvPr>
          <p:cNvSpPr>
            <a:spLocks noGrp="1"/>
          </p:cNvSpPr>
          <p:nvPr>
            <p:ph type="body" idx="1"/>
          </p:nvPr>
        </p:nvSpPr>
        <p:spPr>
          <a:xfrm>
            <a:off x="1763587" y="778051"/>
            <a:ext cx="8915399" cy="860400"/>
          </a:xfrm>
        </p:spPr>
        <p:txBody>
          <a:bodyPr>
            <a:noAutofit/>
          </a:bodyPr>
          <a:lstStyle/>
          <a:p>
            <a:endParaRPr lang="es-AR" sz="1600" dirty="0"/>
          </a:p>
          <a:p>
            <a:pPr lvl="0"/>
            <a:r>
              <a:rPr lang="es-ES" dirty="0"/>
              <a:t>El </a:t>
            </a:r>
            <a:r>
              <a:rPr lang="es-ES" b="1" dirty="0"/>
              <a:t>ensayo expositivo</a:t>
            </a:r>
            <a:r>
              <a:rPr lang="es-ES" dirty="0"/>
              <a:t>, desarrolla ideas sobre un tema, presentando información alrededor del mismo y matizando esta información con la interpretación del autor y opiniones personales interesantes alrededor del tema en cuestión.</a:t>
            </a:r>
            <a:endParaRPr lang="es-AR" dirty="0"/>
          </a:p>
          <a:p>
            <a:pPr lvl="0"/>
            <a:r>
              <a:rPr lang="es-ES" dirty="0"/>
              <a:t>El </a:t>
            </a:r>
            <a:r>
              <a:rPr lang="es-ES" b="1" dirty="0"/>
              <a:t>ensayo argumentativo</a:t>
            </a:r>
            <a:r>
              <a:rPr lang="es-ES" dirty="0"/>
              <a:t> tiene como propósito defender una tesis con argumentos que pueden basarse en citas o referencias, datos concretos de experiencias investigativas, alusiones históricas, políticas, u otras, fundamentos epistemológicos.</a:t>
            </a:r>
            <a:endParaRPr lang="es-AR" dirty="0"/>
          </a:p>
          <a:p>
            <a:pPr lvl="0"/>
            <a:r>
              <a:rPr lang="es-ES" dirty="0"/>
              <a:t>El </a:t>
            </a:r>
            <a:r>
              <a:rPr lang="es-ES" b="1" dirty="0"/>
              <a:t>ensayo crítico</a:t>
            </a:r>
            <a:r>
              <a:rPr lang="es-ES" dirty="0"/>
              <a:t> un autor analiza o interpreta un tema, una idea o un objeto y da su opinión acerca de aquellos aspectos que le parecen buenos y los que no; las debilidades y las fortalezas</a:t>
            </a:r>
          </a:p>
          <a:p>
            <a:pPr lvl="0"/>
            <a:r>
              <a:rPr lang="es-ES" dirty="0"/>
              <a:t>El </a:t>
            </a:r>
            <a:r>
              <a:rPr lang="es-ES" b="1" dirty="0"/>
              <a:t>ensayo poético</a:t>
            </a:r>
            <a:r>
              <a:rPr lang="es-ES" dirty="0"/>
              <a:t> el autor procura exponer de una forma muy íntima sus ideas o sentimientos. Se caracteriza por su subjetividad</a:t>
            </a:r>
            <a:endParaRPr lang="es-AR" dirty="0"/>
          </a:p>
          <a:p>
            <a:endParaRPr lang="es-AR" sz="1600" dirty="0"/>
          </a:p>
        </p:txBody>
      </p:sp>
    </p:spTree>
    <p:extLst>
      <p:ext uri="{BB962C8B-B14F-4D97-AF65-F5344CB8AC3E}">
        <p14:creationId xmlns:p14="http://schemas.microsoft.com/office/powerpoint/2010/main" val="359974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1DFD5-D057-4D55-94F6-195CA62F9B4C}"/>
              </a:ext>
            </a:extLst>
          </p:cNvPr>
          <p:cNvSpPr>
            <a:spLocks noGrp="1"/>
          </p:cNvSpPr>
          <p:nvPr>
            <p:ph type="title"/>
          </p:nvPr>
        </p:nvSpPr>
        <p:spPr>
          <a:xfrm>
            <a:off x="2589212" y="609600"/>
            <a:ext cx="8915399" cy="917359"/>
          </a:xfrm>
        </p:spPr>
        <p:txBody>
          <a:bodyPr/>
          <a:lstStyle/>
          <a:p>
            <a:r>
              <a:rPr lang="es-MX" dirty="0"/>
              <a:t>Partes</a:t>
            </a:r>
            <a:endParaRPr lang="es-AR" dirty="0"/>
          </a:p>
        </p:txBody>
      </p:sp>
      <p:sp>
        <p:nvSpPr>
          <p:cNvPr id="3" name="Marcador de texto 2">
            <a:extLst>
              <a:ext uri="{FF2B5EF4-FFF2-40B4-BE49-F238E27FC236}">
                <a16:creationId xmlns:a16="http://schemas.microsoft.com/office/drawing/2014/main" id="{3EF72ADF-A9A0-44BC-A440-87FE4D53217F}"/>
              </a:ext>
            </a:extLst>
          </p:cNvPr>
          <p:cNvSpPr>
            <a:spLocks noGrp="1"/>
          </p:cNvSpPr>
          <p:nvPr>
            <p:ph type="body" idx="1"/>
          </p:nvPr>
        </p:nvSpPr>
        <p:spPr>
          <a:xfrm>
            <a:off x="2056551" y="292963"/>
            <a:ext cx="8915399" cy="6027937"/>
          </a:xfrm>
        </p:spPr>
        <p:txBody>
          <a:bodyPr>
            <a:normAutofit/>
          </a:bodyPr>
          <a:lstStyle/>
          <a:p>
            <a:pPr marL="285750" indent="-285750">
              <a:buFont typeface="Arial" panose="020B0604020202020204" pitchFamily="34" charset="0"/>
              <a:buChar char="•"/>
            </a:pPr>
            <a:r>
              <a:rPr lang="es-MX" dirty="0"/>
              <a:t>PRESENTACIÓN:  Anuncia el tema sobre el que va desarrollar su propio punto de vista,  su hipótesis, plantea un propósito que lo guía y destaca su importancia del tema (debe ser atractivo) A veces se puede dar antecedentes sobre el tema.</a:t>
            </a:r>
          </a:p>
          <a:p>
            <a:r>
              <a:rPr lang="es-MX" dirty="0"/>
              <a:t>	Puede comenzar con un anécdota, chiste, cita, paráfrasis….</a:t>
            </a:r>
          </a:p>
          <a:p>
            <a:pPr marL="285750" indent="-285750">
              <a:buFont typeface="Arial" panose="020B0604020202020204" pitchFamily="34" charset="0"/>
              <a:buChar char="•"/>
            </a:pPr>
            <a:r>
              <a:rPr lang="es-MX" dirty="0"/>
              <a:t>DESARROLLO: Retoma la tesis, la enuncia desde su propia perspectiva y la defiende con argumentos (estrategias: cita, definición, ejemplificación, generalización, analogía, concesión, pregunta retórica, recursos, DILEMA….)</a:t>
            </a:r>
          </a:p>
          <a:p>
            <a:pPr marL="285750" indent="-285750">
              <a:buFont typeface="Arial" panose="020B0604020202020204" pitchFamily="34" charset="0"/>
              <a:buChar char="•"/>
            </a:pPr>
            <a:r>
              <a:rPr lang="es-MX" dirty="0"/>
              <a:t>CIERRE: el autor expresa el alcance de lo expuesto, sintetiza su posición y puede dejar interrogantes para abordar nuevos escritos</a:t>
            </a:r>
            <a:endParaRPr lang="es-AR" dirty="0"/>
          </a:p>
        </p:txBody>
      </p:sp>
    </p:spTree>
    <p:extLst>
      <p:ext uri="{BB962C8B-B14F-4D97-AF65-F5344CB8AC3E}">
        <p14:creationId xmlns:p14="http://schemas.microsoft.com/office/powerpoint/2010/main" val="426453961"/>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TotalTime>
  <Words>332</Words>
  <Application>Microsoft Office PowerPoint</Application>
  <PresentationFormat>Panorámica</PresentationFormat>
  <Paragraphs>13</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Century Gothic</vt:lpstr>
      <vt:lpstr>Wingdings 3</vt:lpstr>
      <vt:lpstr>Espiral</vt:lpstr>
      <vt:lpstr>ENSAYO</vt:lpstr>
      <vt:lpstr>Expone una interpretación personal sobre cualquier tema, sea filosófico, científico, histórico, literario, etc.  No lo define el objeto sobre el cual se escribe sino la actitud del escritor ante el mismo; en el fondo, podría ser una hipótesis, una idea que se ensaya.   Es producto de largas reflexiones, lo esencial es su sentido de exploración, su audacia y originalidad. </vt:lpstr>
      <vt:lpstr>TIPOS DE ENSAYO</vt:lpstr>
      <vt:lpstr>Partes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ENSAYO</dc:title>
  <dc:creator>Carina</dc:creator>
  <cp:lastModifiedBy>Carina</cp:lastModifiedBy>
  <cp:revision>5</cp:revision>
  <dcterms:created xsi:type="dcterms:W3CDTF">2024-08-01T13:59:48Z</dcterms:created>
  <dcterms:modified xsi:type="dcterms:W3CDTF">2024-08-22T10:56:02Z</dcterms:modified>
</cp:coreProperties>
</file>